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1"/>
  </p:notesMasterIdLst>
  <p:handoutMasterIdLst>
    <p:handoutMasterId r:id="rId472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751" r:id="rId438"/>
    <p:sldId id="752" r:id="rId439"/>
    <p:sldId id="753" r:id="rId440"/>
    <p:sldId id="761" r:id="rId441"/>
    <p:sldId id="754" r:id="rId442"/>
    <p:sldId id="762" r:id="rId443"/>
    <p:sldId id="755" r:id="rId444"/>
    <p:sldId id="760" r:id="rId445"/>
    <p:sldId id="756" r:id="rId446"/>
    <p:sldId id="757" r:id="rId447"/>
    <p:sldId id="758" r:id="rId448"/>
    <p:sldId id="759" r:id="rId449"/>
    <p:sldId id="763" r:id="rId450"/>
    <p:sldId id="764" r:id="rId451"/>
    <p:sldId id="765" r:id="rId452"/>
    <p:sldId id="766" r:id="rId453"/>
    <p:sldId id="768" r:id="rId454"/>
    <p:sldId id="767" r:id="rId455"/>
    <p:sldId id="769" r:id="rId456"/>
    <p:sldId id="770" r:id="rId457"/>
    <p:sldId id="433" r:id="rId458"/>
    <p:sldId id="434" r:id="rId459"/>
    <p:sldId id="566" r:id="rId460"/>
    <p:sldId id="496" r:id="rId461"/>
    <p:sldId id="567" r:id="rId462"/>
    <p:sldId id="569" r:id="rId463"/>
    <p:sldId id="570" r:id="rId464"/>
    <p:sldId id="568" r:id="rId465"/>
    <p:sldId id="322" r:id="rId466"/>
    <p:sldId id="323" r:id="rId467"/>
    <p:sldId id="656" r:id="rId468"/>
    <p:sldId id="324" r:id="rId469"/>
    <p:sldId id="498" r:id="rId470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15" d="100"/>
          <a:sy n="115" d="100"/>
        </p:scale>
        <p:origin x="103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viewProps" Target="viewProps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467" Type="http://schemas.openxmlformats.org/officeDocument/2006/relationships/slide" Target="slides/slide466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commentAuthors" Target="commentAuthor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presProps" Target="pres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theme" Target="theme/theme1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2017-06-28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2017-06-28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28/06/2017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28/06/2017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28/06/2017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28/06/2017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28/06/2017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28/06/2017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28/06/2017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28/06/2017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28/06/2017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28/06/2017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28/06/2017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28/06/2017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6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59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37.xml"/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6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69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5926108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2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8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9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5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World happiness index 2015 &amp; 2016</a:t>
            </a:r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67319</TotalTime>
  <Words>22769</Words>
  <Application>Microsoft Office PowerPoint</Application>
  <PresentationFormat>On-screen Show (4:3)</PresentationFormat>
  <Paragraphs>5705</Paragraphs>
  <Slides>469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469</vt:i4>
      </vt:variant>
    </vt:vector>
  </HeadingPairs>
  <TitlesOfParts>
    <vt:vector size="480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Task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914</cp:revision>
  <cp:lastPrinted>2013-05-30T07:55:36Z</cp:lastPrinted>
  <dcterms:created xsi:type="dcterms:W3CDTF">2013-02-08T06:04:20Z</dcterms:created>
  <dcterms:modified xsi:type="dcterms:W3CDTF">2017-06-28T09:10:33Z</dcterms:modified>
</cp:coreProperties>
</file>